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8" r:id="rId12"/>
    <p:sldId id="269" r:id="rId13"/>
    <p:sldId id="270" r:id="rId14"/>
    <p:sldId id="267" r:id="rId15"/>
    <p:sldId id="272" r:id="rId16"/>
    <p:sldId id="273" r:id="rId17"/>
    <p:sldId id="274" r:id="rId18"/>
    <p:sldId id="275" r:id="rId19"/>
    <p:sldId id="277" r:id="rId20"/>
    <p:sldId id="276" r:id="rId21"/>
    <p:sldId id="278" r:id="rId22"/>
    <p:sldId id="266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cpacibodedu.ru/uploads/posts/2014-02/a7d592e1951d5a0c1b860cdb69f51c9f.jpg" TargetMode="External"/><Relationship Id="rId3" Type="http://schemas.openxmlformats.org/officeDocument/2006/relationships/hyperlink" Target="http://roots2000.ru/photo/kizhi_vala_1136694604.jpg" TargetMode="External"/><Relationship Id="rId7" Type="http://schemas.openxmlformats.org/officeDocument/2006/relationships/hyperlink" Target="http://www.wt.matrixplus.ru/webgrasp/statwt/statwt001.jpg" TargetMode="External"/><Relationship Id="rId2" Type="http://schemas.openxmlformats.org/officeDocument/2006/relationships/hyperlink" Target="http://media-cdn.tripadvisor.com/media/photo-s/02/77/b8/56/filename-img-3711-jp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liper2.ru/archiv/archiv-9/teplohod-staryi-bolshevik.html" TargetMode="External"/><Relationship Id="rId5" Type="http://schemas.openxmlformats.org/officeDocument/2006/relationships/hyperlink" Target="http://www.warheroes.ru/content/images/heroes/GSS11941-45%20part2/Afanasyev_I_I.jpg" TargetMode="External"/><Relationship Id="rId4" Type="http://schemas.openxmlformats.org/officeDocument/2006/relationships/hyperlink" Target="http://venividi.ru/files/img1/3229/0.jpg" TargetMode="External"/><Relationship Id="rId9" Type="http://schemas.openxmlformats.org/officeDocument/2006/relationships/hyperlink" Target="http://s12.stc.m.kpcdn.net/share/i/12/6769749/bi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Автор: Оверченко Г.А.</a:t>
            </a:r>
            <a:br>
              <a:rPr lang="ru-RU" sz="2400" dirty="0" smtClean="0"/>
            </a:br>
            <a:r>
              <a:rPr lang="ru-RU" sz="2400" dirty="0" smtClean="0"/>
              <a:t>учитель географии</a:t>
            </a:r>
            <a:br>
              <a:rPr lang="ru-RU" sz="2400" dirty="0" smtClean="0"/>
            </a:br>
            <a:r>
              <a:rPr lang="ru-RU" sz="2400" dirty="0" smtClean="0"/>
              <a:t>МБОУ гимназии №8 г. Тихорецка</a:t>
            </a:r>
            <a:endParaRPr lang="ru-RU" sz="2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1700808"/>
            <a:ext cx="8458200" cy="165618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Население и хозяйственное освоение Европейского Севера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142343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100" y="188640"/>
            <a:ext cx="86868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Кижи</a:t>
            </a:r>
            <a:endParaRPr lang="ru-RU" dirty="0"/>
          </a:p>
        </p:txBody>
      </p:sp>
      <p:pic>
        <p:nvPicPr>
          <p:cNvPr id="8195" name="Picture 3" descr="C:\Users\Александр\Desktop\375px-Kiji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608512" cy="383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Александр\Desktop\375px-Kiji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947424" cy="526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7542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Малые </a:t>
            </a:r>
            <a:r>
              <a:rPr lang="ru-RU" dirty="0" err="1" smtClean="0"/>
              <a:t>корелы</a:t>
            </a:r>
            <a:endParaRPr lang="ru-RU" dirty="0"/>
          </a:p>
        </p:txBody>
      </p:sp>
      <p:pic>
        <p:nvPicPr>
          <p:cNvPr id="11266" name="Picture 2" descr="C:\Users\Александр\Desktop\7380dcf05d9a376de5c9fa6d527e6a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489" y="1988840"/>
            <a:ext cx="822171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2511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Малые </a:t>
            </a:r>
            <a:r>
              <a:rPr lang="ru-RU" dirty="0" err="1" smtClean="0"/>
              <a:t>корелы</a:t>
            </a:r>
            <a:endParaRPr lang="ru-RU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84905"/>
            <a:ext cx="8424936" cy="550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6739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4E3B30"/>
                </a:solidFill>
              </a:rPr>
              <a:t>Малые </a:t>
            </a:r>
            <a:r>
              <a:rPr lang="ru-RU" dirty="0" err="1" smtClean="0">
                <a:solidFill>
                  <a:srgbClr val="4E3B30"/>
                </a:solidFill>
              </a:rPr>
              <a:t>корелы</a:t>
            </a:r>
            <a:endParaRPr lang="ru-RU" dirty="0"/>
          </a:p>
        </p:txBody>
      </p:sp>
      <p:pic>
        <p:nvPicPr>
          <p:cNvPr id="13314" name="Picture 2" descr="C:\Users\Александр\Desktop\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488832" cy="561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1090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ГУЛАГ _ аббревиатура от </a:t>
            </a:r>
            <a:r>
              <a:rPr lang="ru-RU" sz="2800" dirty="0">
                <a:solidFill>
                  <a:schemeClr val="tx1"/>
                </a:solidFill>
              </a:rPr>
              <a:t>«Главное управление лагерей</a:t>
            </a:r>
            <a:r>
              <a:rPr lang="ru-RU" sz="2800" dirty="0" smtClean="0">
                <a:solidFill>
                  <a:schemeClr val="tx1"/>
                </a:solidFill>
              </a:rPr>
              <a:t>».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C:\Users\Александр\Desktop\3515e336f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427984" y="548680"/>
            <a:ext cx="3816424" cy="602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2543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PR201503251830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133" y="764704"/>
            <a:ext cx="883298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1613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Мурманск после бомбежек</a:t>
            </a:r>
            <a:endParaRPr lang="ru-RU" dirty="0"/>
          </a:p>
        </p:txBody>
      </p:sp>
      <p:pic>
        <p:nvPicPr>
          <p:cNvPr id="2050" name="Picture 2" descr="C:\Users\Александр\Desktop\SWScan00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80143"/>
            <a:ext cx="7992888" cy="561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0396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Маршруты северных конвоев</a:t>
            </a:r>
            <a:endParaRPr lang="ru-RU" dirty="0"/>
          </a:p>
        </p:txBody>
      </p:sp>
      <p:pic>
        <p:nvPicPr>
          <p:cNvPr id="3074" name="Picture 2" descr="C:\Users\Александр\Desktop\Sev-Konvoi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272808" cy="534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5796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лександр\Desktop\a7d592e1951d5a0c1b860cdb69f51c9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1144"/>
            <a:ext cx="7992888" cy="650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0620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лександр\Desktop\i_0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38372" cy="645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422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648072"/>
          </a:xfrm>
          <a:effectLst/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Монастырская колонизация – Кирилло-</a:t>
            </a:r>
            <a:r>
              <a:rPr lang="ru-RU" sz="2400" dirty="0" err="1" smtClean="0"/>
              <a:t>белозерский</a:t>
            </a:r>
            <a:r>
              <a:rPr lang="ru-RU" sz="2400" dirty="0" smtClean="0"/>
              <a:t> монастырь</a:t>
            </a:r>
            <a:endParaRPr lang="ru-RU" sz="2400" dirty="0"/>
          </a:p>
        </p:txBody>
      </p:sp>
      <p:pic>
        <p:nvPicPr>
          <p:cNvPr id="1026" name="Picture 2" descr="C:\Users\Александр\Desktop\k_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704856" cy="577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4002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андр\Desktop\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561685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8194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Теплоход «Старый большевик»</a:t>
            </a:r>
            <a:endParaRPr lang="ru-RU" dirty="0"/>
          </a:p>
        </p:txBody>
      </p:sp>
      <p:pic>
        <p:nvPicPr>
          <p:cNvPr id="7170" name="Picture 2" descr="C:\Users\Александр\Desktop\statwt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3530" y="1556792"/>
            <a:ext cx="6072463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лександр\Desktop\Afanasyev_I_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25480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5792658"/>
            <a:ext cx="8345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Капитан теплохода – Герой Советского Союза Иван Иванович Афанасьев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599540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Современное население Европейского Севера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q"/>
                </a:pPr>
                <a:r>
                  <a:rPr lang="ru-RU" dirty="0" smtClean="0"/>
                  <a:t>Численность- около 6 млн чел.</a:t>
                </a:r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q"/>
                </a:pPr>
                <a:r>
                  <a:rPr lang="ru-RU" dirty="0" smtClean="0"/>
                  <a:t>Средняя плотность – 4 чел. </a:t>
                </a:r>
                <a:r>
                  <a:rPr lang="ru-RU" dirty="0"/>
                  <a:t>н</a:t>
                </a:r>
                <a:r>
                  <a:rPr lang="ru-RU" dirty="0" smtClean="0"/>
                  <a:t>а 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км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q"/>
                </a:pPr>
                <a:r>
                  <a:rPr lang="ru-RU" dirty="0" smtClean="0"/>
                  <a:t>Наименьшая плотность - 0,3</a:t>
                </a:r>
                <a:r>
                  <a:rPr lang="ru-RU" dirty="0"/>
                  <a:t> чел. на 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км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- в Ненецком автономном округе</a:t>
                </a:r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q"/>
                </a:pPr>
                <a:r>
                  <a:rPr lang="ru-RU" dirty="0" smtClean="0"/>
                  <a:t>Наивысшие показатели – 9 </a:t>
                </a:r>
                <a:r>
                  <a:rPr lang="ru-RU" dirty="0"/>
                  <a:t>чел. на 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км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в Вологодской области</a:t>
                </a:r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q"/>
                </a:pPr>
                <a:r>
                  <a:rPr lang="ru-RU" dirty="0" smtClean="0"/>
                  <a:t>Естественный прирост отрицательный</a:t>
                </a:r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q"/>
                </a:pPr>
                <a:r>
                  <a:rPr lang="ru-RU" dirty="0" smtClean="0"/>
                  <a:t>Доля городского населения – 76%</a:t>
                </a:r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q"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email"/>
                <a:stretch>
                  <a:fillRect l="-772" t="-1617" r="-632" b="-36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733408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648072"/>
          </a:xfrm>
        </p:spPr>
        <p:txBody>
          <a:bodyPr/>
          <a:lstStyle/>
          <a:p>
            <a:pPr algn="ctr"/>
            <a:r>
              <a:rPr lang="ru-RU" dirty="0" err="1" smtClean="0"/>
              <a:t>Интернетресурсы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0912" y="1268760"/>
            <a:ext cx="8686800" cy="4525963"/>
          </a:xfrm>
        </p:spPr>
        <p:txBody>
          <a:bodyPr>
            <a:noAutofit/>
          </a:bodyPr>
          <a:lstStyle/>
          <a:p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://pamyatnic.ucoz.ru/SWScan00008.jpg</a:t>
            </a:r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://www.1tv.ru/sprojects_edition/si5791/fi36926</a:t>
            </a:r>
          </a:p>
          <a:p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http://bongeo.ru/DswMedia/konturnayakartaevropeyskiyseveriseverozapad.jpg </a:t>
            </a:r>
            <a:endParaRPr lang="ru-RU" sz="1400" u="sng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://stihi-o.ru/2011/12/stihi-o-severe.html  </a:t>
            </a:r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://www.cultinfo.ru/tour/index.php?id=61 </a:t>
            </a:r>
            <a:endParaRPr lang="ru-RU" sz="1400" u="sng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ru-RU" sz="1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media-cdn.tripadvisor.com/media/photo-s/02/77/b8/56/filename-img-3711-jpg.jpg</a:t>
            </a:r>
            <a:endParaRPr lang="ru-RU" sz="1400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://www.stfond.ru//images/load/Image/2012/06/sol040603.jpg</a:t>
            </a:r>
          </a:p>
          <a:p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://academy-miracles.ru/upload/iblock/839/v_kruzevo3.jpg</a:t>
            </a:r>
          </a:p>
          <a:p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http://vologdatourinfo.ru/sites/default/files/styles/gallery-image-page-big/public/attraction/pict1437.jpg?itok=-SFfkc_S</a:t>
            </a:r>
          </a:p>
          <a:p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http://www.naselo.ru/upload/iblock/ec0/IMG_4336_649723776_.JPG </a:t>
            </a:r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://gorod.tomsk.ru/index-1288591985.php </a:t>
            </a:r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://ru.wikipedia.org </a:t>
            </a:r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://ru.wikipedia.org/wiki/%D0%9A%D0%B8%D0%B6%D0%B8  </a:t>
            </a:r>
          </a:p>
          <a:p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roots2000.ru/photo/kizhi_vala_1136694604.jpg</a:t>
            </a:r>
            <a:endParaRPr lang="ru-RU" sz="1400" u="sng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://www.korely.ru/upload/iblock/738/7380dcf05d9a376de5c9fa6d527e6a38.jpg </a:t>
            </a:r>
          </a:p>
          <a:p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http://img-fotki.yandex.ru/get/6202/68701203.164/0_8d81f_6ed2f3f0_orig.jpg</a:t>
            </a:r>
          </a:p>
          <a:p>
            <a:r>
              <a:rPr lang="ru-RU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venividi.ru/files/img1/3229/0.jpg</a:t>
            </a:r>
            <a:endParaRPr lang="ru-RU" sz="1400" u="sng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www.warheroes.ru/content/images/heroes/GSS11941-45%20part2/Afanasyev_I_I.jpg</a:t>
            </a:r>
            <a:endParaRPr lang="ru-RU" sz="1400" u="sng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www.kliper2.ru/archiv/archiv-9/teplohod-staryi-bolshevik.html</a:t>
            </a:r>
            <a:endParaRPr lang="ru-RU" sz="1400" u="sng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www.wt.matrixplus.ru/webgrasp/statwt/statwt001.jpg</a:t>
            </a:r>
            <a:endParaRPr lang="ru-RU" sz="1400" u="sng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http://cpacibodedu.ru//</a:t>
            </a: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uploads/posts/2014-02/a7d592e1951d5a0c1b860cdb69f51c9f.jpg</a:t>
            </a:r>
            <a:endParaRPr lang="ru-RU" sz="1400" u="sng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s12.stc.m.kpcdn.net/share/i/12/6769749/big</a:t>
            </a:r>
            <a:endParaRPr lang="ru-RU" sz="1400" u="sng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http://lib.rus.ec/i/12/167212/i_094.jpg</a:t>
            </a:r>
            <a:endParaRPr lang="ru-RU" sz="1400" u="sng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4622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4E3B30"/>
                </a:solidFill>
              </a:rPr>
              <a:t>Монастырская колонизация – </a:t>
            </a:r>
            <a:r>
              <a:rPr lang="ru-RU" sz="2400" dirty="0" smtClean="0">
                <a:solidFill>
                  <a:srgbClr val="4E3B30"/>
                </a:solidFill>
              </a:rPr>
              <a:t>Ферапонтов </a:t>
            </a:r>
            <a:r>
              <a:rPr lang="ru-RU" sz="2400" dirty="0">
                <a:solidFill>
                  <a:srgbClr val="4E3B30"/>
                </a:solidFill>
              </a:rPr>
              <a:t>монастырь</a:t>
            </a:r>
            <a:endParaRPr lang="ru-RU" dirty="0"/>
          </a:p>
        </p:txBody>
      </p:sp>
      <p:pic>
        <p:nvPicPr>
          <p:cNvPr id="2050" name="Picture 2" descr="C:\Users\Александр\Desktop\filename-img-3711-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064896" cy="536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0067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92088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4E3B30"/>
                </a:solidFill>
              </a:rPr>
              <a:t>Монастырская колонизация </a:t>
            </a:r>
            <a:r>
              <a:rPr lang="ru-RU" sz="2400" dirty="0" smtClean="0">
                <a:solidFill>
                  <a:srgbClr val="4E3B30"/>
                </a:solidFill>
              </a:rPr>
              <a:t>–Валаамский монастырь</a:t>
            </a:r>
            <a:endParaRPr lang="ru-RU" dirty="0"/>
          </a:p>
        </p:txBody>
      </p:sp>
      <p:pic>
        <p:nvPicPr>
          <p:cNvPr id="3074" name="Picture 2" descr="C:\Users\Александр\Desktop\valaa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74483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2819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1208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4E3B30"/>
                </a:solidFill>
              </a:rPr>
              <a:t>Монастырская колонизация </a:t>
            </a:r>
            <a:r>
              <a:rPr lang="ru-RU" dirty="0" smtClean="0">
                <a:solidFill>
                  <a:srgbClr val="4E3B30"/>
                </a:solidFill>
              </a:rPr>
              <a:t>–</a:t>
            </a:r>
            <a:r>
              <a:rPr lang="ru-RU" dirty="0" err="1" smtClean="0">
                <a:solidFill>
                  <a:srgbClr val="4E3B30"/>
                </a:solidFill>
              </a:rPr>
              <a:t>соловецкий</a:t>
            </a:r>
            <a:r>
              <a:rPr lang="ru-RU" dirty="0" smtClean="0">
                <a:solidFill>
                  <a:srgbClr val="4E3B30"/>
                </a:solidFill>
              </a:rPr>
              <a:t> </a:t>
            </a:r>
            <a:r>
              <a:rPr lang="ru-RU" dirty="0">
                <a:solidFill>
                  <a:srgbClr val="4E3B30"/>
                </a:solidFill>
              </a:rPr>
              <a:t>монастырь</a:t>
            </a:r>
            <a:endParaRPr lang="ru-RU" dirty="0"/>
          </a:p>
        </p:txBody>
      </p:sp>
      <p:pic>
        <p:nvPicPr>
          <p:cNvPr id="4098" name="Picture 2" descr="C:\Users\Александр\Desktop\sol0406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136904" cy="541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296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36364"/>
            <a:ext cx="5075609" cy="322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1787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НАРОДНЫЕ ПРОМЫСЛЫ – ВОЛОГОДСКИЕ КРУЖЕВА</a:t>
            </a:r>
            <a:endParaRPr lang="ru-RU" dirty="0"/>
          </a:p>
        </p:txBody>
      </p:sp>
      <p:pic>
        <p:nvPicPr>
          <p:cNvPr id="5124" name="Picture 4" descr="C:\Users\Александр\Desktop\IMG_4336_649723776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00180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Александр\Desktop\v_kruzevo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339852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1044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НАРОДНЫЕ </a:t>
            </a:r>
            <a:r>
              <a:rPr lang="ru-RU" dirty="0" smtClean="0"/>
              <a:t>ПРОМЫСЛЫ – ЧЕРНЕНИЕ СЕРЕБРА В ВЕЛИКОМ УСТЮГЕ</a:t>
            </a:r>
            <a:endParaRPr lang="ru-RU" dirty="0"/>
          </a:p>
        </p:txBody>
      </p:sp>
      <p:pic>
        <p:nvPicPr>
          <p:cNvPr id="6147" name="Picture 3" descr="C:\Users\Александр\Desktop\330px-Серебряный_подно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70215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лександр\Desktop\330px-Серебряная_табакерка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76872"/>
            <a:ext cx="442049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4006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НАРОДНЫЕ ПРОМЫСЛЫ </a:t>
            </a:r>
            <a:r>
              <a:rPr lang="ru-RU" dirty="0" smtClean="0"/>
              <a:t>–КОСТОРЕЗНЫЙ ПРОМЫСЕЛ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Александр\Desktop\4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340768"/>
            <a:ext cx="3559651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лександр\Desktop\image0015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340768"/>
            <a:ext cx="4782044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8734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Кижи</a:t>
            </a:r>
          </a:p>
        </p:txBody>
      </p:sp>
      <p:pic>
        <p:nvPicPr>
          <p:cNvPr id="9219" name="Picture 3" descr="C:\Users\Александр\Desktop\kizhi_vala_11366946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162"/>
            <a:ext cx="7848872" cy="588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2918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656</TotalTime>
  <Words>171</Words>
  <Application>Microsoft Office PowerPoint</Application>
  <PresentationFormat>Экран (4:3)</PresentationFormat>
  <Paragraphs>40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Автор: Оверченко Г.А. учитель географии МБОУ гимназии №8 г. Тихорецка</vt:lpstr>
      <vt:lpstr>Монастырская колонизация – Кирилло-белозерский монастырь</vt:lpstr>
      <vt:lpstr>Монастырская колонизация – Ферапонтов монастырь</vt:lpstr>
      <vt:lpstr>Монастырская колонизация –Валаамский монастырь</vt:lpstr>
      <vt:lpstr>Монастырская колонизация –соловецкий монастырь</vt:lpstr>
      <vt:lpstr>НАРОДНЫЕ ПРОМЫСЛЫ – ВОЛОГОДСКИЕ КРУЖЕВА</vt:lpstr>
      <vt:lpstr>НАРОДНЫЕ ПРОМЫСЛЫ – ЧЕРНЕНИЕ СЕРЕБРА В ВЕЛИКОМ УСТЮГЕ</vt:lpstr>
      <vt:lpstr>НАРОДНЫЕ ПРОМЫСЛЫ –КОСТОРЕЗНЫЙ ПРОМЫСЕЛ </vt:lpstr>
      <vt:lpstr>Кижи</vt:lpstr>
      <vt:lpstr>Кижи</vt:lpstr>
      <vt:lpstr>Малые корелы</vt:lpstr>
      <vt:lpstr>Малые корелы</vt:lpstr>
      <vt:lpstr>Малые корелы</vt:lpstr>
      <vt:lpstr>Слайд 14</vt:lpstr>
      <vt:lpstr>Слайд 15</vt:lpstr>
      <vt:lpstr>Мурманск после бомбежек</vt:lpstr>
      <vt:lpstr>Маршруты северных конвоев</vt:lpstr>
      <vt:lpstr>Слайд 18</vt:lpstr>
      <vt:lpstr>Слайд 19</vt:lpstr>
      <vt:lpstr>Слайд 20</vt:lpstr>
      <vt:lpstr>Теплоход «Старый большевик»</vt:lpstr>
      <vt:lpstr>Современное население Европейского Севера</vt:lpstr>
      <vt:lpstr>Интернетресурсы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Оверченко Г.А. учитель географии МБОУ гимназии №8 г. Тихорецка</dc:title>
  <dc:creator>Александр</dc:creator>
  <cp:lastModifiedBy>Musick</cp:lastModifiedBy>
  <cp:revision>28</cp:revision>
  <dcterms:created xsi:type="dcterms:W3CDTF">2015-03-29T10:52:58Z</dcterms:created>
  <dcterms:modified xsi:type="dcterms:W3CDTF">2015-04-07T13:11:57Z</dcterms:modified>
</cp:coreProperties>
</file>